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BA5B3-0AFF-403B-AC69-718AA111CFA6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C57-830A-4040-A63C-DED556931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265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C57-830A-4040-A63C-DED55693155F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804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20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07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512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4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9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79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819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17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812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179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66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CCA3-4A96-4D4C-A119-562F841FFB07}" type="datetimeFigureOut">
              <a:rPr lang="da-DK" smtClean="0"/>
              <a:t>01-02-2016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E66B-9190-44BD-8A16-0F5D647FA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9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1"/>
                </a:solidFill>
              </a:rPr>
              <a:t>Velkommen</a:t>
            </a:r>
            <a:r>
              <a:rPr lang="da-DK" dirty="0" smtClean="0">
                <a:solidFill>
                  <a:schemeClr val="accent1"/>
                </a:solidFill>
              </a:rPr>
              <a:t> </a:t>
            </a:r>
            <a:endParaRPr lang="da-DK" dirty="0">
              <a:solidFill>
                <a:schemeClr val="accent1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Til orientering om rådighedsbeløb</a:t>
            </a:r>
          </a:p>
          <a:p>
            <a:r>
              <a:rPr lang="da-DK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Bellahøj l og ll</a:t>
            </a:r>
            <a:endParaRPr lang="da-DK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45283"/>
              </p:ext>
            </p:extLst>
          </p:nvPr>
        </p:nvGraphicFramePr>
        <p:xfrm>
          <a:off x="611560" y="1241710"/>
          <a:ext cx="7992888" cy="3941553"/>
        </p:xfrm>
        <a:graphic>
          <a:graphicData uri="http://schemas.openxmlformats.org/drawingml/2006/table">
            <a:tbl>
              <a:tblPr/>
              <a:tblGrid>
                <a:gridCol w="1427233"/>
                <a:gridCol w="1427233"/>
                <a:gridCol w="1649658"/>
                <a:gridCol w="1853549"/>
                <a:gridCol w="1635215"/>
              </a:tblGrid>
              <a:tr h="1413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b="1">
                          <a:effectLst/>
                          <a:latin typeface="Verdana"/>
                        </a:rPr>
                        <a:t> 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b="1">
                          <a:effectLst/>
                          <a:latin typeface="Verdana"/>
                        </a:rPr>
                        <a:t> 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b="1">
                          <a:effectLst/>
                          <a:latin typeface="Verdana"/>
                        </a:rPr>
                        <a:t>Antal lejemål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8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b="1">
                          <a:effectLst/>
                          <a:latin typeface="Verdana"/>
                        </a:rPr>
                        <a:t>Budget 2015/2016 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b="1">
                          <a:effectLst/>
                          <a:latin typeface="Verdana"/>
                        </a:rPr>
                        <a:t>Gennemsnit pr. lejemål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213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Verdana"/>
                        </a:rPr>
                        <a:t>3025-2 Bellahøj</a:t>
                      </a:r>
                      <a:endParaRPr lang="da-DK" sz="20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487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8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30.000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F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62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13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3024-5 Grøndalslund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224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23.000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103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13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3002-0 Jyllandshuse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184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20.000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109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213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3011-8 Abildgården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373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>
                          <a:effectLst/>
                          <a:latin typeface="Verdana"/>
                        </a:rPr>
                        <a:t>10.000</a:t>
                      </a:r>
                      <a:endParaRPr lang="da-DK" sz="20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  <a:latin typeface="Verdana"/>
                        </a:rPr>
                        <a:t>27</a:t>
                      </a:r>
                      <a:endParaRPr lang="da-DK" sz="20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28800" y="3281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285" tIns="0" rIns="87285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20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20840"/>
          </a:xfrm>
        </p:spPr>
        <p:txBody>
          <a:bodyPr>
            <a:normAutofit/>
          </a:bodyPr>
          <a:lstStyle/>
          <a:p>
            <a:r>
              <a:rPr lang="da-DK" sz="2700" b="1" dirty="0" smtClean="0"/>
              <a:t>Regnskab for bestyrelsens rådighedsbeløb</a:t>
            </a:r>
            <a:br>
              <a:rPr lang="da-DK" sz="2700" b="1" dirty="0" smtClean="0"/>
            </a:br>
            <a:r>
              <a:rPr lang="da-DK" sz="2700" b="1" dirty="0" smtClean="0"/>
              <a:t>3025-2 Bellahøj I &amp; II</a:t>
            </a:r>
            <a:br>
              <a:rPr lang="da-DK" sz="2700" b="1" dirty="0" smtClean="0"/>
            </a:br>
            <a:r>
              <a:rPr lang="da-DK" sz="2700" b="1" dirty="0" smtClean="0"/>
              <a:t>Regnskab for perioden 1.6.2014 - 31.7.2015</a:t>
            </a:r>
            <a:endParaRPr lang="da-DK" sz="2700" b="1" dirty="0"/>
          </a:p>
        </p:txBody>
      </p:sp>
      <p:sp>
        <p:nvSpPr>
          <p:cNvPr id="3" name="Rektangel 2"/>
          <p:cNvSpPr/>
          <p:nvPr/>
        </p:nvSpPr>
        <p:spPr>
          <a:xfrm>
            <a:off x="467544" y="172084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Indtægter</a:t>
            </a:r>
          </a:p>
          <a:p>
            <a:r>
              <a:rPr lang="da-DK" dirty="0" smtClean="0"/>
              <a:t>Overført fra KAB                                                                                      20.000,00</a:t>
            </a:r>
          </a:p>
          <a:p>
            <a:r>
              <a:rPr lang="da-DK" dirty="0" smtClean="0"/>
              <a:t>Overført fra sidste afregning                                                                         54,51</a:t>
            </a:r>
          </a:p>
          <a:p>
            <a:r>
              <a:rPr lang="da-DK" dirty="0" smtClean="0"/>
              <a:t>Indtægter i alt                                                                                          20.054,51</a:t>
            </a:r>
          </a:p>
          <a:p>
            <a:endParaRPr lang="da-DK" dirty="0" smtClean="0"/>
          </a:p>
          <a:p>
            <a:r>
              <a:rPr lang="da-DK" b="1" dirty="0" smtClean="0"/>
              <a:t>Udgifter</a:t>
            </a:r>
          </a:p>
          <a:p>
            <a:r>
              <a:rPr lang="da-DK" dirty="0" smtClean="0"/>
              <a:t>Kontorartikler, konto 119-4003                                                                1.578,35</a:t>
            </a:r>
          </a:p>
          <a:p>
            <a:r>
              <a:rPr lang="da-DK" dirty="0" smtClean="0"/>
              <a:t>Mødeudgifter, konto 119-4008                                                                7.087,95</a:t>
            </a:r>
          </a:p>
          <a:p>
            <a:r>
              <a:rPr lang="da-DK" dirty="0" smtClean="0"/>
              <a:t>Diverse, konto 119-4099                                                                           5.527,37</a:t>
            </a:r>
          </a:p>
          <a:p>
            <a:r>
              <a:rPr lang="da-DK" dirty="0" smtClean="0"/>
              <a:t>Renter og gebyr                                                                                               30,00 </a:t>
            </a:r>
          </a:p>
          <a:p>
            <a:r>
              <a:rPr lang="da-DK" dirty="0" smtClean="0"/>
              <a:t>Udgifter i alt                                                                                              14.223,67</a:t>
            </a:r>
          </a:p>
          <a:p>
            <a:endParaRPr lang="da-DK" b="1" dirty="0" smtClean="0"/>
          </a:p>
          <a:p>
            <a:r>
              <a:rPr lang="da-DK" b="1" dirty="0" smtClean="0"/>
              <a:t>Resultat  </a:t>
            </a:r>
            <a:r>
              <a:rPr lang="da-DK" dirty="0" smtClean="0"/>
              <a:t>                                                                                                      5.830,84</a:t>
            </a:r>
          </a:p>
          <a:p>
            <a:endParaRPr lang="da-DK" dirty="0" smtClean="0"/>
          </a:p>
          <a:p>
            <a:r>
              <a:rPr lang="da-DK" dirty="0" smtClean="0"/>
              <a:t>Bank beholdning pr. 31. juli 2015                                                             5.830,84</a:t>
            </a:r>
          </a:p>
          <a:p>
            <a:r>
              <a:rPr lang="da-DK" dirty="0" smtClean="0"/>
              <a:t>Kontant beholdning pr. 31. juli  </a:t>
            </a:r>
            <a:r>
              <a:rPr lang="da-DK" smtClean="0"/>
              <a:t>2015                                                              </a:t>
            </a:r>
            <a:r>
              <a:rPr lang="da-DK" smtClean="0"/>
              <a:t>0,00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6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100</Words>
  <Application>Microsoft Office PowerPoint</Application>
  <PresentationFormat>Skærmshow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Velkommen </vt:lpstr>
      <vt:lpstr>PowerPoint-præsentation</vt:lpstr>
      <vt:lpstr>Regnskab for bestyrelsens rådighedsbeløb 3025-2 Bellahøj I &amp; II Regnskab for perioden 1.6.2014 - 31.7.2015</vt:lpstr>
    </vt:vector>
  </TitlesOfParts>
  <Company>Professionshøjskolen Metropol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John Steen Johansen</dc:creator>
  <cp:lastModifiedBy>John Steen Johansen</cp:lastModifiedBy>
  <cp:revision>14</cp:revision>
  <dcterms:created xsi:type="dcterms:W3CDTF">2016-01-25T18:27:28Z</dcterms:created>
  <dcterms:modified xsi:type="dcterms:W3CDTF">2016-02-01T21:21:33Z</dcterms:modified>
</cp:coreProperties>
</file>